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88891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                 9-14 м/с. Температура воздуха ночью 5-7, днем 15-17 тепла. </a:t>
            </a:r>
          </a:p>
          <a:p>
            <a:pPr indent="176213" algn="just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       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504767"/>
              </p:ext>
            </p:extLst>
          </p:nvPr>
        </p:nvGraphicFramePr>
        <p:xfrm>
          <a:off x="5149471" y="3876544"/>
          <a:ext cx="4415373" cy="24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57104</TotalTime>
  <Words>638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8025</cp:revision>
  <cp:lastPrinted>2025-08-12T06:13:34Z</cp:lastPrinted>
  <dcterms:created xsi:type="dcterms:W3CDTF">2018-03-27T06:03:00Z</dcterms:created>
  <dcterms:modified xsi:type="dcterms:W3CDTF">2026-04-26T07:15:50Z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